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16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36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98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97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03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475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676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4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156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8582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5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31AB-ADB1-4CAB-9342-215B40A30F55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F2B33-1269-4037-B949-BCE8B542611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625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kclam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762" y="1113822"/>
            <a:ext cx="5287096" cy="5509321"/>
          </a:xfrm>
          <a:prstGeom prst="rect">
            <a:avLst/>
          </a:prstGeom>
        </p:spPr>
      </p:pic>
      <p:grpSp>
        <p:nvGrpSpPr>
          <p:cNvPr id="13" name="그룹 12"/>
          <p:cNvGrpSpPr/>
          <p:nvPr/>
        </p:nvGrpSpPr>
        <p:grpSpPr>
          <a:xfrm>
            <a:off x="210415" y="1952368"/>
            <a:ext cx="6431839" cy="4757352"/>
            <a:chOff x="179025" y="1346887"/>
            <a:chExt cx="6431839" cy="4757352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 rotWithShape="1">
            <a:blip r:embed="rId3"/>
            <a:srcRect l="1" t="22645" r="37427" b="7607"/>
            <a:stretch/>
          </p:blipFill>
          <p:spPr>
            <a:xfrm>
              <a:off x="179025" y="1346887"/>
              <a:ext cx="6431839" cy="4757352"/>
            </a:xfrm>
            <a:prstGeom prst="rect">
              <a:avLst/>
            </a:prstGeom>
          </p:spPr>
        </p:pic>
        <p:sp>
          <p:nvSpPr>
            <p:cNvPr id="7" name="직사각형 6"/>
            <p:cNvSpPr/>
            <p:nvPr/>
          </p:nvSpPr>
          <p:spPr>
            <a:xfrm>
              <a:off x="716692" y="4028303"/>
              <a:ext cx="1198605" cy="29656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45987" y="3978873"/>
              <a:ext cx="21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①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6811911" y="2966307"/>
            <a:ext cx="1578327" cy="369332"/>
            <a:chOff x="6811911" y="2966307"/>
            <a:chExt cx="1578327" cy="369332"/>
          </a:xfrm>
        </p:grpSpPr>
        <p:sp>
          <p:nvSpPr>
            <p:cNvPr id="8" name="직사각형 7"/>
            <p:cNvSpPr/>
            <p:nvPr/>
          </p:nvSpPr>
          <p:spPr>
            <a:xfrm>
              <a:off x="7191633" y="3002692"/>
              <a:ext cx="1198605" cy="29656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811911" y="2966307"/>
              <a:ext cx="21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②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210415" y="414636"/>
            <a:ext cx="57949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b="1" dirty="0" smtClean="0">
                <a:solidFill>
                  <a:srgbClr val="FF0000"/>
                </a:solidFill>
              </a:rPr>
              <a:t>수의사 </a:t>
            </a:r>
            <a:r>
              <a:rPr lang="ko-KR" altLang="en-US" sz="2800" b="1" dirty="0" err="1" smtClean="0">
                <a:solidFill>
                  <a:srgbClr val="FF0000"/>
                </a:solidFill>
              </a:rPr>
              <a:t>면호번호</a:t>
            </a:r>
            <a:r>
              <a:rPr lang="ko-KR" altLang="en-US" sz="2800" b="1" dirty="0" smtClean="0">
                <a:solidFill>
                  <a:srgbClr val="FF0000"/>
                </a:solidFill>
              </a:rPr>
              <a:t> 입력방법 안내</a:t>
            </a:r>
            <a:endParaRPr lang="en-US" altLang="ko-KR" sz="2800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dirty="0" smtClean="0">
                <a:hlinkClick r:id="rId4"/>
              </a:rPr>
              <a:t>https://www.kclam.org/</a:t>
            </a:r>
            <a:r>
              <a:rPr lang="ko-KR" altLang="en-US" dirty="0" smtClean="0"/>
              <a:t> 접속</a:t>
            </a:r>
            <a:endParaRPr lang="en-US" altLang="ko-KR" dirty="0" smtClean="0"/>
          </a:p>
          <a:p>
            <a:pPr marL="342900" indent="-342900">
              <a:buAutoNum type="arabicPeriod"/>
            </a:pPr>
            <a:r>
              <a:rPr lang="ko-KR" altLang="en-US" dirty="0" smtClean="0"/>
              <a:t>회원정보 수정</a:t>
            </a:r>
            <a:r>
              <a:rPr lang="en-US" altLang="ko-KR" dirty="0" smtClean="0"/>
              <a:t>-</a:t>
            </a:r>
            <a:r>
              <a:rPr lang="ko-KR" altLang="en-US" dirty="0" smtClean="0"/>
              <a:t>수의사 정보 입력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3499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716" y="2064940"/>
            <a:ext cx="4686954" cy="2629267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345987" y="192215"/>
            <a:ext cx="50415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수의사 </a:t>
            </a:r>
            <a:r>
              <a:rPr lang="ko-KR" altLang="en-US" dirty="0" err="1" smtClean="0"/>
              <a:t>면호번호</a:t>
            </a:r>
            <a:r>
              <a:rPr lang="ko-KR" altLang="en-US" dirty="0" smtClean="0"/>
              <a:t> 입력방법</a:t>
            </a:r>
            <a:endParaRPr lang="en-US" altLang="ko-KR" dirty="0" smtClean="0"/>
          </a:p>
          <a:p>
            <a:r>
              <a:rPr lang="en-US" altLang="ko-KR" dirty="0" smtClean="0"/>
              <a:t>3. “</a:t>
            </a:r>
            <a:r>
              <a:rPr lang="ko-KR" altLang="en-US" dirty="0" smtClean="0"/>
              <a:t>수의사정보 입력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클릭</a:t>
            </a:r>
            <a:endParaRPr lang="en-US" altLang="ko-KR" dirty="0" smtClean="0"/>
          </a:p>
          <a:p>
            <a:r>
              <a:rPr lang="en-US" altLang="ko-KR" dirty="0" smtClean="0"/>
              <a:t>4. </a:t>
            </a:r>
            <a:r>
              <a:rPr lang="ko-KR" altLang="en-US" dirty="0" smtClean="0"/>
              <a:t>수의사 정보 입력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면허번호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증빙자료 등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5.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제출</a:t>
            </a:r>
            <a:r>
              <a:rPr lang="en-US" altLang="ko-KR" dirty="0" smtClean="0"/>
              <a:t>”</a:t>
            </a:r>
            <a:r>
              <a:rPr lang="ko-KR" altLang="en-US" dirty="0" smtClean="0"/>
              <a:t> 클릭 </a:t>
            </a:r>
            <a:r>
              <a:rPr lang="en-US" altLang="ko-KR" dirty="0" smtClean="0"/>
              <a:t>→ </a:t>
            </a:r>
            <a:r>
              <a:rPr lang="ko-KR" altLang="en-US" dirty="0" smtClean="0"/>
              <a:t>완료</a:t>
            </a:r>
            <a:endParaRPr lang="en-US" altLang="ko-KR" dirty="0" smtClean="0"/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987" y="1842939"/>
            <a:ext cx="5177483" cy="3519335"/>
          </a:xfrm>
          <a:prstGeom prst="rect">
            <a:avLst/>
          </a:prstGeom>
        </p:spPr>
      </p:pic>
      <p:grpSp>
        <p:nvGrpSpPr>
          <p:cNvPr id="11" name="그룹 10"/>
          <p:cNvGrpSpPr/>
          <p:nvPr/>
        </p:nvGrpSpPr>
        <p:grpSpPr>
          <a:xfrm>
            <a:off x="6668716" y="2731529"/>
            <a:ext cx="1578327" cy="1259703"/>
            <a:chOff x="6811911" y="2966307"/>
            <a:chExt cx="1578327" cy="1259703"/>
          </a:xfrm>
        </p:grpSpPr>
        <p:sp>
          <p:nvSpPr>
            <p:cNvPr id="12" name="직사각형 11"/>
            <p:cNvSpPr/>
            <p:nvPr/>
          </p:nvSpPr>
          <p:spPr>
            <a:xfrm>
              <a:off x="7191633" y="3002692"/>
              <a:ext cx="1198605" cy="1223318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811911" y="2966307"/>
              <a:ext cx="21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④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2660041" y="4226696"/>
            <a:ext cx="1578327" cy="369332"/>
            <a:chOff x="6811911" y="2966307"/>
            <a:chExt cx="1578327" cy="369332"/>
          </a:xfrm>
        </p:grpSpPr>
        <p:sp>
          <p:nvSpPr>
            <p:cNvPr id="15" name="직사각형 14"/>
            <p:cNvSpPr/>
            <p:nvPr/>
          </p:nvSpPr>
          <p:spPr>
            <a:xfrm>
              <a:off x="7191633" y="3002692"/>
              <a:ext cx="1198605" cy="29656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11911" y="2966307"/>
              <a:ext cx="21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③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8035230" y="4226696"/>
            <a:ext cx="1578327" cy="369332"/>
            <a:chOff x="6811911" y="2966307"/>
            <a:chExt cx="1578327" cy="369332"/>
          </a:xfrm>
        </p:grpSpPr>
        <p:sp>
          <p:nvSpPr>
            <p:cNvPr id="21" name="직사각형 20"/>
            <p:cNvSpPr/>
            <p:nvPr/>
          </p:nvSpPr>
          <p:spPr>
            <a:xfrm>
              <a:off x="7191633" y="3002692"/>
              <a:ext cx="1198605" cy="29656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11911" y="2966307"/>
              <a:ext cx="2100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b="1" dirty="0" smtClean="0">
                  <a:solidFill>
                    <a:srgbClr val="FF0000"/>
                  </a:solidFill>
                </a:rPr>
                <a:t>⑤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082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49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이경선</dc:creator>
  <cp:lastModifiedBy>이경선</cp:lastModifiedBy>
  <cp:revision>2</cp:revision>
  <dcterms:created xsi:type="dcterms:W3CDTF">2022-07-09T04:39:34Z</dcterms:created>
  <dcterms:modified xsi:type="dcterms:W3CDTF">2022-07-09T04:43:29Z</dcterms:modified>
</cp:coreProperties>
</file>